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18FA6-84DA-506B-7FBA-20AAA42FC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7BFF24-D68F-3223-6B09-AD71EA30E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D0333C-4E2E-ED87-1814-8CF062F65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3B1FE-C8FA-99D2-3BBD-5DC4570A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A1DFE-A35A-E9C4-A268-EC7B86AC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5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5DBF1-FDFC-DA1C-B11F-E81ED366C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0327BD-BEEC-1F14-3BA3-07C7CDA57D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02CFA-D5E2-B888-3ED6-237F7D58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58E03C-9982-EAEF-C8F4-4211248F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80E75-6A4E-EE26-DA0F-7CF2DCEB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30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4C2FC0-FD72-BCAF-1675-792154EF0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ED98B6-001E-3423-B26F-9ED53D7F4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D05CAA-9FC7-0699-97B5-C65CDFB93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10B377-9646-1A7D-EDAC-A578A8EA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76DCBC-52F9-8B9F-4B53-11B1ACE7E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01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C3328-C6B3-CC62-01BE-B0DFB8F3E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5B566-DC08-2F56-D052-62828ACAC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F4F12D-DFB5-1DD9-DD26-685D0443F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3100EA-BAAD-BB14-8197-3D99220B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8B5EE-CE6F-91F0-8381-5AA208B67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52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8883D1-9EF0-4B44-82B0-B823F44C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D9341E-D9B8-A587-70A5-7FE390253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278581-0DBC-3181-B663-2BC4917D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7E271D-73F6-F112-6270-DFF9BEB63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928C6D-E67E-0AAD-DF16-532607E4B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175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EB7700-7E68-B001-187F-F66700ACD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ED6692-A002-3730-3F2D-94E5F79923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AE3C37-4B6A-9A36-9388-C95C0486D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3FCC94-D9AB-FD8C-F0AF-01DD90E71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D1B7E8-5770-6FD0-1699-EA0487153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37212-786F-C1DB-B03D-40B667B0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1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1718E-EE15-63A1-E832-2D3D7713F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79B59-D25D-0B96-03A5-E8DB05A7D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81E3AC-2C30-1EA8-F48C-782269227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1A141D-7E45-DB5B-9BBB-02DEE9D17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5BE56B-3010-8BE0-EFE9-552DD5BC60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C172D-20A6-E0C1-81B6-029762544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4FE57C-9B00-A261-550F-7F45131B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36D2FB3-8101-D752-63DB-C36BC96A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881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7CB91A-0794-239F-0A85-909263F1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52BCA20-45AF-2FFF-268C-6DF30BEA9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E9AF50E-8BD9-58AA-808D-41546AE25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F7B07C-F920-9CB5-0CE4-4BC8621E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0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683658-91BA-88CD-4B0E-79B51750E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E927538-247C-892D-CF04-A9AC86F7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995148-5686-02CB-1A27-6553029DC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41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404D0C-5731-70C1-8269-A23C0E9A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3C4B33-2C06-6F3D-B7E5-1E2BD9380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1F113-3C48-3DB4-E8F3-924DC1EFB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84D50A-9015-9461-FA0D-440B4E74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AA014B-BF64-5CC5-64B0-5C37CE6B7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EE44CF-64D5-8ECD-43A9-602D0976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27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503B82-373F-60CE-E372-F71D6D6C8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B4B40FA-4D80-58CF-050B-06819200AB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11301D-8185-95DF-DF8B-3D23A50A5A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4B52F2-E0A5-2F67-FC09-B678A97C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5E1D2F-EAAC-84BB-7ED8-68A5393AD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554BC-DAE0-467A-F8B4-D740DA07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5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0C5BC2-7A7A-A052-B213-06147ECFC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1D699A-D9EF-22C8-BD45-E4D75F024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9E1C3-F73A-FA58-6560-7056727C9E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537CA-388C-43D5-880F-2F7B09D18D8A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D6FFC-9E54-DFC7-83F0-8F8475413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DBA465-C8B8-CEFA-C618-8925F0CB83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6C5AA-8811-421B-B336-0AEDBDB360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57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A2931-C995-CFBB-2939-8BE6924DE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8F849E-4CCE-AC26-DB75-EAB1DC7FAA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99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BDCD7-D066-79D5-E2F6-AE80C4B24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E279E5-C463-6855-5957-C6CD7D3A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00" y="1595181"/>
            <a:ext cx="7344800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2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A1DE3-45E0-8E30-7B21-0D2D41B38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A60011-0B5B-1CF4-E45D-1C1EED5E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909286"/>
            <a:ext cx="8611802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7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5301B-F829-5515-A162-9254CB44C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D70B3D5-716A-4EE9-ACC2-C4F68FFFF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914049"/>
            <a:ext cx="7478169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87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6B620-FE4E-FA16-C093-CC7CADE66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06C02-B8C6-35F7-7F80-1F86D1CD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863" y="899759"/>
            <a:ext cx="7878274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9C838-3127-2704-9F3F-4F3A05ED7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393CA0A-5BA9-0212-4374-6EA502D77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309" y="899759"/>
            <a:ext cx="8459381" cy="505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68556-AB2E-16F9-AF03-33A3A5AF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10F60D-A9D1-134C-D86F-F72B84069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47" y="1023602"/>
            <a:ext cx="738290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2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5E51A-CD25-09D1-728E-3F4835E9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BCAD20-45A3-2040-21DE-92C6BA406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599" y="1047417"/>
            <a:ext cx="8068801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88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C63AD-3235-7DEC-C7AB-7963EB6CC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C4B369-87F6-9A87-54F6-50F119CA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923575"/>
            <a:ext cx="782111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4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E4EC0-D362-A5BF-9878-1F0E5BDDD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C05F4FB-1C5A-CAE8-A7DC-C0F6ABA4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80" y="961680"/>
            <a:ext cx="6201640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8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9BEC0-209B-B779-CE32-7B50BD8CE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1F1FE6-54B8-4E27-31AD-78BA9AEF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10" y="985496"/>
            <a:ext cx="8097380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9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DF309B-5475-9263-5261-6D9438872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126" y="1337970"/>
            <a:ext cx="768774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15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FD83A-D9B2-BB2E-B96F-6B2921814A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C2B762-C1F1-B9D1-3A59-55BF7208B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231" y="914049"/>
            <a:ext cx="7973538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56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BA3B1-F25B-36F8-1550-CC911E07E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100BD9-6EA7-010D-1248-203BA963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971207"/>
            <a:ext cx="7925906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D7481-64AB-6B07-7AD4-F513B118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92C9640-A56F-DF96-2639-8DB2BAEE8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416" y="928338"/>
            <a:ext cx="6935168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7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29938-90A9-099A-0230-1C2393D5E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14CCBB-22F6-DEFE-4756-73F9B1999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42" y="1237944"/>
            <a:ext cx="7821116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384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EA0B-1403-C117-114E-F459DBD4A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AEA0C7-01B9-7288-A133-D981ADEF7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442" y="914049"/>
            <a:ext cx="7097115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2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25004-8693-8194-763D-0A5BC79D5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F96AA2-8392-67B7-2602-19712ECDE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442" y="1109339"/>
            <a:ext cx="7459116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707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DDE26-8E61-22F5-0C76-E80205409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C8A37F-F6CB-9F3D-15B7-0DA650D5A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968" y="837838"/>
            <a:ext cx="7440063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520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1BC60-7506-9A85-DC07-841E57B1C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B9DA76-F070-43C1-71F8-92959F4D1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185549"/>
            <a:ext cx="8240275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2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F9679-30FB-73DD-5481-F54F1B5E6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A443E6-FCE0-5587-F810-E7CAB75BB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048" y="956917"/>
            <a:ext cx="6477904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73E77-8842-1486-4386-79B399491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67D072-769D-71FA-7175-C4CD9F24D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1133154"/>
            <a:ext cx="8497486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27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B0147-ECD6-E416-EDA5-9DBF5CE98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32FB4F-8409-2483-C49E-2A3AE2A3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014075"/>
            <a:ext cx="8125959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2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76176-69AF-6E68-DB36-276D908D2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0C3487-E1EA-53FA-FD97-3CB5BAB0F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975970"/>
            <a:ext cx="8392696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50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17A62-112C-3262-982B-5C90E7F63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F2B43E-0F6D-74E7-FFA3-7B76820A4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441" y="1418944"/>
            <a:ext cx="8183117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9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9D1D1-6440-6775-270A-8C9A9CBDF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4FB2E9-58FA-EF9E-3F2C-D1BE6445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837" y="1180786"/>
            <a:ext cx="7354326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26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FE7D-A400-82B5-752E-0C302AAA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BD2C7A-D12A-C102-8E69-F24E121B0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47" y="1361786"/>
            <a:ext cx="7201905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61B34-5329-051D-AF68-2FDD5EFAB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F31836-CD73-5055-C99B-B9BC0349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941" y="1399892"/>
            <a:ext cx="8002117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36E44-7489-39B3-81FB-B1A5F34E2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835137-A0E6-0A3A-7F3F-D249F1B8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552048"/>
            <a:ext cx="11669754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52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892A0-C59C-089E-DCE9-529F9FADD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EF6B9E-F89A-D06D-43C0-4E0FC878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475838"/>
            <a:ext cx="9926435" cy="59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76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979A2-CEF2-AA78-3395-33B2E7B47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BE3AF5-5343-BD5B-E9CF-B2E7F21E2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575864"/>
            <a:ext cx="971685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1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70FB2-E576-EEB7-4473-3BD740EFF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A49571E-D05A-1BB3-FB4E-BC1DEC1AB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21" y="0"/>
            <a:ext cx="11261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697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F9790-0BBB-616D-A084-E79D45A5F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7249E0-051C-A928-C107-6E5ECC5B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142416"/>
            <a:ext cx="10659963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58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18822-CBA4-F810-9958-F989137C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EDE27F-3510-69D9-1D21-304289BA3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1137918"/>
            <a:ext cx="8278380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855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DF71-1C5A-033F-A6D8-4E2145174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799D0C-B9AF-A374-DC54-ED7F3E6D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61469"/>
            <a:ext cx="9869277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51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33211-27E0-28FB-0265-2BDD1E23E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7FDD02-8618-656E-064B-65587E47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142416"/>
            <a:ext cx="9211961" cy="657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7743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CECDA-0EDE-7A53-B644-EC1C7CFC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98A5E4A-4C26-08A2-0D91-42EE987EC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65" y="128127"/>
            <a:ext cx="11241069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49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3DF8C-5F83-D767-6425-2A20E1CF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2F1E5E-E0E9-C266-5172-97405F0A8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128127"/>
            <a:ext cx="11545911" cy="660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9210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C8210-69D8-2F9F-D024-1EAF2BF6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775CF3-1A9A-7655-7E5E-6CF2CAED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90021"/>
            <a:ext cx="10869542" cy="667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60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8557-D368-E307-EB43-35E38764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B8E903-92C2-EF41-39DB-B48FA9C5E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532996"/>
            <a:ext cx="10202699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86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A6972-B0B7-1E1C-9BEC-00F181FB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4982F0-7905-29E5-59B1-8215EFF2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709233"/>
            <a:ext cx="7954485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72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AF1BE-CA4E-DDB5-E0C7-9F13A5367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AB79F0-828E-0B7C-991C-44F9D4545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504417"/>
            <a:ext cx="10574226" cy="58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71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41946-1702-B95B-3B7A-6CE26A19C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5A1761-CDDB-B8BD-44DD-FE32ADF13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718759"/>
            <a:ext cx="9297698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127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D4CE-FAAB-E394-11D6-0E358E831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8A69B6-980A-D03C-DE19-DAA33BEE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537759"/>
            <a:ext cx="10879068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2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B8648-4E7E-77D8-BF73-9356DB154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5FD477-0C7C-0224-402E-6A513CFC8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318918"/>
            <a:ext cx="8421275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4BBA1-3F44-DD8E-1CD8-4B0E2615D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586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9667D-95C0-3B71-F040-335F02D30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241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3D6EE-934F-380C-DA26-4D514C5D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51959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4E398-802D-40E7-FD83-72DA2465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91867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17BBF-51F0-7D55-18EB-5A2E0B845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0527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0819D-C3B7-82CA-7819-786539DD7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773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1ABE8-0406-177D-432E-8F00CE25F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9182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3CA78-838E-5BA2-BBAA-7A5FED207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2021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38CB2-0469-647A-22DC-0B5FA2D1E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52866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78C3A-77F3-D704-FC29-FA419BC27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289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0DA2B-5A04-569D-F82D-8EDF0BAB0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B2B12D-C110-1DA4-25D5-15A5365B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416" y="1404655"/>
            <a:ext cx="7297168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388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8E73D-8256-4668-CE29-9C7A2879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472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82C6E-C56C-31B9-B31A-94B71613C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46250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5812D-4FFF-E581-947B-8C6F02390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661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AB4D7-76D8-9934-59D4-8CC5F74CE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6E7F6A-21CF-9753-AB30-98FEDE934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32" y="1318918"/>
            <a:ext cx="7068536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8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3D61F-2238-FDF7-FA0C-13371DED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B99427-9DF6-014A-9D48-46B4D4301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57" y="918812"/>
            <a:ext cx="7954485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1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80011-9532-8100-B880-BF2536430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66BB2E-28A3-6519-7AA2-2D641AC4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310" y="1152207"/>
            <a:ext cx="7735380" cy="45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9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와이드스크린</PresentationFormat>
  <Paragraphs>0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Red Devo</dc:creator>
  <cp:lastModifiedBy>Red Devo</cp:lastModifiedBy>
  <cp:revision>3</cp:revision>
  <dcterms:created xsi:type="dcterms:W3CDTF">2025-05-21T01:49:46Z</dcterms:created>
  <dcterms:modified xsi:type="dcterms:W3CDTF">2025-05-21T11:32:49Z</dcterms:modified>
</cp:coreProperties>
</file>